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7" r:id="rId5"/>
    <p:sldId id="259" r:id="rId6"/>
    <p:sldId id="261" r:id="rId7"/>
    <p:sldId id="260" r:id="rId8"/>
    <p:sldId id="262" r:id="rId9"/>
    <p:sldId id="263" r:id="rId10"/>
    <p:sldId id="268" r:id="rId11"/>
    <p:sldId id="264" r:id="rId12"/>
    <p:sldId id="270" r:id="rId13"/>
    <p:sldId id="269" r:id="rId14"/>
    <p:sldId id="271" r:id="rId15"/>
    <p:sldId id="265" r:id="rId16"/>
    <p:sldId id="272" r:id="rId17"/>
    <p:sldId id="266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29120-3FB6-0249-9C3B-87F8D213EA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590325-9B4C-4F43-8A2E-7F198B3F7C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F7644B-CD9D-6645-BF9B-827C13D09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21BC3-FE93-3F42-8786-74064FE12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BE448-9EA8-FC4A-AC3D-36F5FBD20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7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3DE7C-E060-254B-B0EE-872CED5EF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BC6739-8555-C345-9769-AF29C7383C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FD5F8-1509-F849-AD2D-F3BDD2E84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9A47B0-387C-2E4C-BC64-43D6ACAD3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437B17-FF33-F24F-AB0A-9406DAFA1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357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24540B-35A8-1D4E-A1F7-D0FD70CCB9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7299DB-8C8D-0649-AB65-42512307E4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F85793-FE2A-6242-8B8B-73B0E0896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27821E-1BD7-C540-AEFF-13AF69576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67667-31F2-E448-9AEE-6B4C12457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745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72A68-25C1-CE4F-B36D-D4866E6B5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A2974-9AB4-6A45-A0F5-AC513CC788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D4922A-3943-9740-AC3D-9BCFE447E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B3E35-5546-9640-A88E-49D688B3E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C5220-56E2-2344-97E5-0D2A43A6A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659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4DD89-8D08-404E-8FBD-987C12E9F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8D81D2-C7BE-2A4E-A433-90CD598EC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B69B7C-C745-7743-8F3D-34D09120B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0EFFE-BE21-504B-9332-134FE44CB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CB9CFB-36D3-2A42-8065-FD8578E5B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116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C345C-A174-2C4A-B954-EEEFC0EA0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C5AC7-FE1F-214B-8BB6-349C212655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3EC48A-9816-0D48-8C66-5EA396A5E9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BF2504-FA72-7E42-BFA7-D4B12C939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718518-A533-3F40-8A33-FB5519140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520674-153F-8644-9FF6-086AB2296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308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68830-6625-7F42-A506-7CB04D16F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F955CB-A900-D64D-892B-61566CA6AF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380A99-5389-954D-BACB-E9DB02B286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9006EC-F8EE-0648-B205-570A1F092C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8FFC1-B02E-E74B-BF6C-0B3B660EB9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32C634-6426-E542-8ED2-9D1743D83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E4A9CB-23B9-7B41-B146-EFC12B67C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491B52-F625-FC4F-B9F4-937E14FD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67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2C75E-59B4-FA45-9FF8-2EB7AEDC3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A212C2-0A2B-234F-AA41-D540C1C3B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F0CBF0-2A56-8B4A-855F-61E5915C9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649B02-4A49-304B-989C-1FA3BD0CA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655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8DC48B-6AC4-C74C-8F68-8618A4323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1656C6-3710-9D42-926C-FE1EEDF55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5FF2B6-7615-8A45-9F16-A1B1E7E6A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56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D03E8-BF21-0940-A81B-7389CA7D2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CE7C0-5FBB-0447-8082-ADAC6D85B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3A6B62-1D7B-794D-B11A-C669D9B99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45AD12-1F15-2A43-87AA-685878012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DF9EE0-E898-0A41-9C34-1865F0EB5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DB33B6-94A1-A44D-BBF5-5007D342E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407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CB7BE-DD2F-8F48-B216-A0C307CC1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3DBF1C-8161-DE4A-8C75-3919BAD3EE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90B165-E8BD-AD4C-8D7B-45CC6FF976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A5B7FA-AD2E-9247-8600-DC615591D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E64E03-CF21-E741-BFDA-A48A61BDD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7031AD-A8AD-9940-9A73-4FD8E807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757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67EE04-3A90-4B47-A610-B987C6BEF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2F062E-5B55-9244-B0E5-6A41AC990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28B354-D68C-8749-BF7D-71227691AF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746AC8-1F8E-2C42-B6DB-21FE5F9BA01E}" type="datetimeFigureOut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114D8E-362A-394E-B454-85E9FE1694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E0BF38-71EE-5B41-A433-4AC6D1B12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531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F25A1-E461-454D-BE92-78F81D09A3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Drivers of Leaf Carbon Exchange Capacity Across Biomes at the Continental Scale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2000C9-FDB1-CE48-87B0-226ACC1A4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07976"/>
            <a:ext cx="9144000" cy="1392072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7030A0"/>
                </a:solidFill>
              </a:rPr>
              <a:t>Smith and Dukes (2018)</a:t>
            </a:r>
          </a:p>
          <a:p>
            <a:r>
              <a:rPr lang="en-US" sz="3600" i="1" dirty="0">
                <a:solidFill>
                  <a:srgbClr val="7030A0"/>
                </a:solidFill>
              </a:rPr>
              <a:t>Ecology</a:t>
            </a:r>
          </a:p>
        </p:txBody>
      </p:sp>
    </p:spTree>
    <p:extLst>
      <p:ext uri="{BB962C8B-B14F-4D97-AF65-F5344CB8AC3E}">
        <p14:creationId xmlns:p14="http://schemas.microsoft.com/office/powerpoint/2010/main" val="261690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FC061-7D6F-2B47-A9F4-4657F0769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other big takeaways?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20B2DE-23A4-DB4E-A2EE-B8AF01F4D9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920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AAC42-E8C5-484F-A8E7-F8421446D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in the world would you expect the fastest photosynthesis?</a:t>
            </a:r>
          </a:p>
        </p:txBody>
      </p:sp>
    </p:spTree>
    <p:extLst>
      <p:ext uri="{BB962C8B-B14F-4D97-AF65-F5344CB8AC3E}">
        <p14:creationId xmlns:p14="http://schemas.microsoft.com/office/powerpoint/2010/main" val="35031249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14274ED-6104-E643-966B-66A6030B90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53" b="19204"/>
          <a:stretch/>
        </p:blipFill>
        <p:spPr>
          <a:xfrm>
            <a:off x="1693550" y="641445"/>
            <a:ext cx="8804900" cy="489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203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AAC42-E8C5-484F-A8E7-F8421446D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in the world would you expect the most photosynthesis?</a:t>
            </a:r>
          </a:p>
        </p:txBody>
      </p:sp>
    </p:spTree>
    <p:extLst>
      <p:ext uri="{BB962C8B-B14F-4D97-AF65-F5344CB8AC3E}">
        <p14:creationId xmlns:p14="http://schemas.microsoft.com/office/powerpoint/2010/main" val="3846227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14274ED-6104-E643-966B-66A6030B90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53" b="19204"/>
          <a:stretch/>
        </p:blipFill>
        <p:spPr>
          <a:xfrm>
            <a:off x="1693550" y="641445"/>
            <a:ext cx="8804900" cy="489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702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AAC42-E8C5-484F-A8E7-F8421446D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Does this vary over time?</a:t>
            </a:r>
          </a:p>
        </p:txBody>
      </p:sp>
    </p:spTree>
    <p:extLst>
      <p:ext uri="{BB962C8B-B14F-4D97-AF65-F5344CB8AC3E}">
        <p14:creationId xmlns:p14="http://schemas.microsoft.com/office/powerpoint/2010/main" val="29355961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16291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335AC-8D69-9C42-BD07-22F79EFD1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will photosynthesis change in the future?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E254D7-7E18-F341-8660-296DEE0DA6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6623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61730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20D1150-51F6-B944-B2BF-E932F4088E5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621" y="885470"/>
            <a:ext cx="5909481" cy="47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261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EA5BD23-A794-5D48-AAC7-580A9DC8F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873" y="807019"/>
            <a:ext cx="8204200" cy="56261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0DF341-28D5-CA4A-86FB-F98449B31A23}"/>
              </a:ext>
            </a:extLst>
          </p:cNvPr>
          <p:cNvSpPr txBox="1"/>
          <p:nvPr/>
        </p:nvSpPr>
        <p:spPr>
          <a:xfrm>
            <a:off x="9430603" y="1327133"/>
            <a:ext cx="2356414" cy="4585871"/>
          </a:xfrm>
          <a:prstGeom prst="rect">
            <a:avLst/>
          </a:prstGeom>
          <a:noFill/>
          <a:ln w="76200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US" sz="4000" u="sng" dirty="0"/>
              <a:t>Traits</a:t>
            </a:r>
            <a:endParaRPr lang="en-US" sz="4000" dirty="0"/>
          </a:p>
          <a:p>
            <a:pPr marL="571500" indent="-571500">
              <a:buFontTx/>
              <a:buChar char="-"/>
            </a:pPr>
            <a:r>
              <a:rPr lang="en-US" sz="2800" dirty="0" err="1"/>
              <a:t>V</a:t>
            </a:r>
            <a:r>
              <a:rPr lang="en-US" sz="2800" baseline="-25000" dirty="0" err="1"/>
              <a:t>cmax</a:t>
            </a:r>
            <a:endParaRPr lang="en-US" sz="2800" baseline="-25000" dirty="0"/>
          </a:p>
          <a:p>
            <a:pPr marL="571500" indent="-571500">
              <a:buFontTx/>
              <a:buChar char="-"/>
            </a:pPr>
            <a:r>
              <a:rPr lang="en-US" sz="2800" dirty="0" err="1"/>
              <a:t>J</a:t>
            </a:r>
            <a:r>
              <a:rPr lang="en-US" sz="2800" baseline="-25000" dirty="0" err="1"/>
              <a:t>max</a:t>
            </a:r>
            <a:endParaRPr lang="en-US" sz="2800" baseline="-25000" dirty="0"/>
          </a:p>
          <a:p>
            <a:pPr marL="571500" indent="-571500">
              <a:buFontTx/>
              <a:buChar char="-"/>
            </a:pPr>
            <a:r>
              <a:rPr lang="en-US" sz="2800" dirty="0"/>
              <a:t>R</a:t>
            </a:r>
            <a:r>
              <a:rPr lang="en-US" sz="2800" baseline="-25000" dirty="0"/>
              <a:t>d</a:t>
            </a:r>
          </a:p>
          <a:p>
            <a:pPr marL="571500" indent="-571500">
              <a:buFontTx/>
              <a:buChar char="-"/>
            </a:pPr>
            <a:r>
              <a:rPr lang="en-US" sz="2800" dirty="0"/>
              <a:t>LMA</a:t>
            </a:r>
          </a:p>
          <a:p>
            <a:pPr marL="571500" indent="-571500">
              <a:buFontTx/>
              <a:buChar char="-"/>
            </a:pPr>
            <a:r>
              <a:rPr lang="en-US" sz="2800" dirty="0"/>
              <a:t>Leaf N</a:t>
            </a:r>
          </a:p>
          <a:p>
            <a:pPr marL="571500" indent="-571500">
              <a:buFontTx/>
              <a:buChar char="-"/>
            </a:pPr>
            <a:r>
              <a:rPr lang="en-US" sz="2800" dirty="0"/>
              <a:t>LWP</a:t>
            </a:r>
          </a:p>
          <a:p>
            <a:pPr marL="571500" indent="-571500">
              <a:buFontTx/>
              <a:buChar char="-"/>
            </a:pPr>
            <a:r>
              <a:rPr lang="en-US" sz="2800" dirty="0"/>
              <a:t>Height</a:t>
            </a:r>
          </a:p>
          <a:p>
            <a:pPr marL="571500" indent="-571500">
              <a:buFontTx/>
              <a:buChar char="-"/>
            </a:pPr>
            <a:r>
              <a:rPr lang="en-US" sz="2800" dirty="0"/>
              <a:t>DBH</a:t>
            </a:r>
          </a:p>
          <a:p>
            <a:pPr marL="571500" indent="-571500">
              <a:buFontTx/>
              <a:buChar char="-"/>
            </a:pPr>
            <a:r>
              <a:rPr lang="en-US" sz="2800" dirty="0"/>
              <a:t>Life history</a:t>
            </a:r>
          </a:p>
        </p:txBody>
      </p:sp>
    </p:spTree>
    <p:extLst>
      <p:ext uri="{BB962C8B-B14F-4D97-AF65-F5344CB8AC3E}">
        <p14:creationId xmlns:p14="http://schemas.microsoft.com/office/powerpoint/2010/main" val="3666391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AB0A04-0D19-0049-91D4-CE5539F1862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99393" y="586854"/>
            <a:ext cx="4482673" cy="57115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CE058E-12E0-F14B-B3D2-C440B03E58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175" y="13648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349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32E10-7065-5445-A0EE-1A406AF4A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on methodology?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010369-B51D-954A-92CC-458B9008E4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573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29AE2-1982-5841-B2F3-72CADDDCB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Dry/hot conditions reduce photosynthetic capacity…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23FC05-7389-1D46-99CB-9466BBE30D1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41110" y="1460310"/>
            <a:ext cx="3309780" cy="539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673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29AE2-1982-5841-B2F3-72CADDDCB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…and plants are responding quickly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23FC05-7389-1D46-99CB-9466BBE30D1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41110" y="1460310"/>
            <a:ext cx="3309780" cy="539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925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59053-B625-CF4B-A541-07AE1F644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plant types tend to have faster traits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7285DD-6DDC-DE4A-9E5B-FC70D189E4D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45108" y="1540562"/>
            <a:ext cx="2972648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418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79363-6346-5449-8CDD-EB715D0CB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Juveniles are “slower” than adults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BE448F-51FD-D846-A199-726DE66C4C1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27792" y="489686"/>
            <a:ext cx="2363372" cy="604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416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91F77-4489-D94B-ADF6-A5CF3096D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Hot dry conditions reduce net carbon gain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CC5629-5D25-6C4B-823E-E781BCE919D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47587" y="1501254"/>
            <a:ext cx="3358682" cy="516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9385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112</Words>
  <Application>Microsoft Macintosh PowerPoint</Application>
  <PresentationFormat>Widescreen</PresentationFormat>
  <Paragraphs>24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Drivers of Leaf Carbon Exchange Capacity Across Biomes at the Continental Scale</vt:lpstr>
      <vt:lpstr>PowerPoint Presentation</vt:lpstr>
      <vt:lpstr>PowerPoint Presentation</vt:lpstr>
      <vt:lpstr>Questions on methodology?</vt:lpstr>
      <vt:lpstr>Dry/hot conditions reduce photosynthetic capacity…</vt:lpstr>
      <vt:lpstr>…and plants are responding quickly</vt:lpstr>
      <vt:lpstr>Fast plant types tend to have faster traits</vt:lpstr>
      <vt:lpstr>Juveniles are “slower” than adults</vt:lpstr>
      <vt:lpstr>Hot dry conditions reduce net carbon gain</vt:lpstr>
      <vt:lpstr>Any other big takeaways?</vt:lpstr>
      <vt:lpstr>Where in the world would you expect the fastest photosynthesis?</vt:lpstr>
      <vt:lpstr>PowerPoint Presentation</vt:lpstr>
      <vt:lpstr>Where in the world would you expect the most photosynthesis?</vt:lpstr>
      <vt:lpstr>PowerPoint Presentation</vt:lpstr>
      <vt:lpstr>Does this vary over time?</vt:lpstr>
      <vt:lpstr>PowerPoint Presentation</vt:lpstr>
      <vt:lpstr>How will photosynthesis change in the future?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13</cp:revision>
  <dcterms:created xsi:type="dcterms:W3CDTF">2019-01-30T21:05:43Z</dcterms:created>
  <dcterms:modified xsi:type="dcterms:W3CDTF">2021-02-03T21:31:14Z</dcterms:modified>
</cp:coreProperties>
</file>

<file path=docProps/thumbnail.jpeg>
</file>